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sldIdLst>
    <p:sldId id="271" r:id="rId2"/>
    <p:sldId id="277" r:id="rId3"/>
    <p:sldId id="281" r:id="rId4"/>
    <p:sldId id="261" r:id="rId5"/>
    <p:sldId id="273" r:id="rId6"/>
    <p:sldId id="263" r:id="rId7"/>
    <p:sldId id="272" r:id="rId8"/>
    <p:sldId id="275" r:id="rId9"/>
    <p:sldId id="265" r:id="rId10"/>
    <p:sldId id="284" r:id="rId11"/>
    <p:sldId id="274" r:id="rId12"/>
    <p:sldId id="285" r:id="rId13"/>
    <p:sldId id="270" r:id="rId14"/>
    <p:sldId id="268" r:id="rId15"/>
    <p:sldId id="276" r:id="rId16"/>
    <p:sldId id="279" r:id="rId17"/>
    <p:sldId id="269" r:id="rId1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1CFCF"/>
    <a:srgbClr val="FFF1B9"/>
    <a:srgbClr val="FCDC34"/>
    <a:srgbClr val="1B3764"/>
    <a:srgbClr val="F2CFC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57" autoAdjust="0"/>
    <p:restoredTop sz="89573" autoAdjust="0"/>
  </p:normalViewPr>
  <p:slideViewPr>
    <p:cSldViewPr snapToGrid="0">
      <p:cViewPr varScale="1">
        <p:scale>
          <a:sx n="85" d="100"/>
          <a:sy n="85" d="100"/>
        </p:scale>
        <p:origin x="208" y="336"/>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1/9/24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273883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1/9/24 6:10 PM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1/9/24 6:10 PM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1/9/24 6:10 PM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1/9/24 6:10 PM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1/9/24 6:10 PM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1/9/24 6:10 PM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1/9/24 6:10 PM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1/9/24 6:10 PM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1/9/24 6:10 PM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1/9/24 6:10 PM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1/9/24 6:10 PM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1/9/24 6:10 PM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10" Type="http://schemas.openxmlformats.org/officeDocument/2006/relationships/image" Target="../media/image41.jpeg"/><Relationship Id="rId4" Type="http://schemas.openxmlformats.org/officeDocument/2006/relationships/image" Target="../media/image46.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4.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5.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1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4.wdp"/><Relationship Id="rId17" Type="http://schemas.openxmlformats.org/officeDocument/2006/relationships/image" Target="../media/image20.png"/><Relationship Id="rId2" Type="http://schemas.openxmlformats.org/officeDocument/2006/relationships/notesSlide" Target="../notesSlides/notesSlide2.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22.jpg"/><Relationship Id="rId4" Type="http://schemas.openxmlformats.org/officeDocument/2006/relationships/image" Target="../media/image13.png"/><Relationship Id="rId9" Type="http://schemas.openxmlformats.org/officeDocument/2006/relationships/image" Target="../media/image16.png"/><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jpe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2.png"/><Relationship Id="rId4" Type="http://schemas.openxmlformats.org/officeDocument/2006/relationships/image" Target="../media/image35.jpe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sv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602365"/>
            <a:ext cx="6097162" cy="461665"/>
          </a:xfrm>
          <a:prstGeom prst="rect">
            <a:avLst/>
          </a:prstGeom>
          <a:noFill/>
        </p:spPr>
        <p:txBody>
          <a:bodyPr wrap="square">
            <a:spAutoFit/>
          </a:bodyPr>
          <a:lstStyle/>
          <a:p>
            <a:pPr algn="ctr"/>
            <a:r>
              <a:rPr lang="en-US" sz="2400" dirty="0">
                <a:solidFill>
                  <a:srgbClr val="FCDC34"/>
                </a:solidFill>
                <a:latin typeface="Georgia" panose="02040502050405020303" pitchFamily="18" charset="0"/>
              </a:rPr>
              <a:t>Supervisor: Prof. Dr. Max Happel</a:t>
            </a:r>
            <a:endParaRPr lang="en-DE" sz="2400" dirty="0">
              <a:solidFill>
                <a:srgbClr val="FCDC34"/>
              </a:solidFill>
              <a:latin typeface="Georgia" panose="02040502050405020303" pitchFamily="18" charset="0"/>
            </a:endParaRPr>
          </a:p>
        </p:txBody>
      </p:sp>
      <p:sp>
        <p:nvSpPr>
          <p:cNvPr id="3" name="TextBox 2">
            <a:extLst>
              <a:ext uri="{FF2B5EF4-FFF2-40B4-BE49-F238E27FC236}">
                <a16:creationId xmlns:a16="http://schemas.microsoft.com/office/drawing/2014/main" id="{E9F523E9-F7B3-5A23-304F-52180D3776EE}"/>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Tree>
    <p:extLst>
      <p:ext uri="{BB962C8B-B14F-4D97-AF65-F5344CB8AC3E}">
        <p14:creationId xmlns:p14="http://schemas.microsoft.com/office/powerpoint/2010/main" val="32784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10</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1/9/24 7:29 PM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1/9/24 7:29 PM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12</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1/9/24 7:29 PM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13</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1/9/24 7:29 PM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14</a:t>
            </a:fld>
            <a:endParaRPr lang="en-DE"/>
          </a:p>
        </p:txBody>
      </p:sp>
    </p:spTree>
    <p:extLst>
      <p:ext uri="{BB962C8B-B14F-4D97-AF65-F5344CB8AC3E}">
        <p14:creationId xmlns:p14="http://schemas.microsoft.com/office/powerpoint/2010/main" val="2314640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1/9/24 7:29 PM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15</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1/9/24 7:29 PM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16</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1/9/24 7:29 PM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95853" y="94971"/>
            <a:ext cx="10515600" cy="624018"/>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1/9/24 6:10 PM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2</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cxnSp>
        <p:nvCxnSpPr>
          <p:cNvPr id="7" name="Straight Connector 6">
            <a:extLst>
              <a:ext uri="{FF2B5EF4-FFF2-40B4-BE49-F238E27FC236}">
                <a16:creationId xmlns:a16="http://schemas.microsoft.com/office/drawing/2014/main" id="{6B4842F5-8020-11B3-2736-335494811410}"/>
              </a:ext>
            </a:extLst>
          </p:cNvPr>
          <p:cNvCxnSpPr>
            <a:cxnSpLocks/>
          </p:cNvCxnSpPr>
          <p:nvPr/>
        </p:nvCxnSpPr>
        <p:spPr>
          <a:xfrm flipV="1">
            <a:off x="0" y="732659"/>
            <a:ext cx="12192000" cy="557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1/9/24 6:10 PM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3</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sp>
        <p:nvSpPr>
          <p:cNvPr id="7" name="Rounded Rectangle 6">
            <a:extLst>
              <a:ext uri="{FF2B5EF4-FFF2-40B4-BE49-F238E27FC236}">
                <a16:creationId xmlns:a16="http://schemas.microsoft.com/office/drawing/2014/main" id="{895BB6A6-6C12-A154-618A-23B85F13CDAF}"/>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22" name="Group 21">
            <a:extLst>
              <a:ext uri="{FF2B5EF4-FFF2-40B4-BE49-F238E27FC236}">
                <a16:creationId xmlns:a16="http://schemas.microsoft.com/office/drawing/2014/main" id="{CF93F87B-5E49-953D-C928-05891ED07FC6}"/>
              </a:ext>
            </a:extLst>
          </p:cNvPr>
          <p:cNvGrpSpPr/>
          <p:nvPr/>
        </p:nvGrpSpPr>
        <p:grpSpPr>
          <a:xfrm>
            <a:off x="2856723" y="2338626"/>
            <a:ext cx="5001208" cy="690465"/>
            <a:chOff x="2856723" y="2338626"/>
            <a:chExt cx="5001208" cy="690465"/>
          </a:xfrm>
        </p:grpSpPr>
        <p:sp>
          <p:nvSpPr>
            <p:cNvPr id="13" name="Rounded Rectangle 12">
              <a:extLst>
                <a:ext uri="{FF2B5EF4-FFF2-40B4-BE49-F238E27FC236}">
                  <a16:creationId xmlns:a16="http://schemas.microsoft.com/office/drawing/2014/main" id="{03741647-BE81-A898-DF71-49AE04FDB569}"/>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20" name="Arrow: Down 4">
              <a:extLst>
                <a:ext uri="{FF2B5EF4-FFF2-40B4-BE49-F238E27FC236}">
                  <a16:creationId xmlns:a16="http://schemas.microsoft.com/office/drawing/2014/main" id="{D646D876-14FA-9936-A20D-88E12A920FA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9A3E6C11-BB0C-6BB1-3C5E-6462D984B0CB}"/>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1/9/24 7:28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4</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4A67EEBA-581F-82DB-AD74-F270F958200C}"/>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1/9/24 7:28 PM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5</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The spout leaving behaviour</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1/9/24 7:28 PM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6</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2" presetClass="entr" presetSubtype="2"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1/9/24 7:28 PM</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7</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2" repeatCount="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1+#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P spid="3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1/9/24 6:10 PM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9</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5" name="TextBox 4">
            <a:extLst>
              <a:ext uri="{FF2B5EF4-FFF2-40B4-BE49-F238E27FC236}">
                <a16:creationId xmlns:a16="http://schemas.microsoft.com/office/drawing/2014/main" id="{52D487AF-8446-1BB2-1DC3-C655E06AF71C}"/>
              </a:ext>
            </a:extLst>
          </p:cNvPr>
          <p:cNvSpPr txBox="1"/>
          <p:nvPr/>
        </p:nvSpPr>
        <p:spPr>
          <a:xfrm>
            <a:off x="6706827" y="1844876"/>
            <a:ext cx="3635995" cy="369332"/>
          </a:xfrm>
          <a:prstGeom prst="rect">
            <a:avLst/>
          </a:prstGeom>
          <a:noFill/>
        </p:spPr>
        <p:txBody>
          <a:bodyPr wrap="none" rtlCol="0">
            <a:spAutoFit/>
          </a:bodyPr>
          <a:lstStyle/>
          <a:p>
            <a:r>
              <a:rPr lang="en-US" dirty="0"/>
              <a:t>Alteration of expectations over time</a:t>
            </a:r>
          </a:p>
        </p:txBody>
      </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2436</TotalTime>
  <Words>792</Words>
  <Application>Microsoft Macintosh PowerPoint</Application>
  <PresentationFormat>Widescreen</PresentationFormat>
  <Paragraphs>150</Paragraphs>
  <Slides>17</Slides>
  <Notes>9</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vt:lpstr>
      <vt:lpstr>Cambria Math</vt:lpstr>
      <vt:lpstr>Georgia</vt:lpstr>
      <vt:lpstr>Office Theme</vt:lpstr>
      <vt:lpstr>PowerPoint Presentation</vt:lpstr>
      <vt:lpstr>Decision making in uncertain situations</vt:lpstr>
      <vt:lpstr>Objective</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Microsoft Office User</cp:lastModifiedBy>
  <cp:revision>539</cp:revision>
  <dcterms:created xsi:type="dcterms:W3CDTF">2023-12-08T14:45:30Z</dcterms:created>
  <dcterms:modified xsi:type="dcterms:W3CDTF">2024-01-11T09:46:45Z</dcterms:modified>
</cp:coreProperties>
</file>